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B338F-BB7F-475D-B638-4B34803F7D98}" type="datetimeFigureOut">
              <a:rPr lang="pt-BR" smtClean="0"/>
              <a:t>29/08/2019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572CF-54A6-40A8-A8F4-933329561B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0059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B338F-BB7F-475D-B638-4B34803F7D98}" type="datetimeFigureOut">
              <a:rPr lang="pt-BR" smtClean="0"/>
              <a:t>29/08/2019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572CF-54A6-40A8-A8F4-933329561B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3343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B338F-BB7F-475D-B638-4B34803F7D98}" type="datetimeFigureOut">
              <a:rPr lang="pt-BR" smtClean="0"/>
              <a:t>29/08/2019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572CF-54A6-40A8-A8F4-933329561B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5490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B338F-BB7F-475D-B638-4B34803F7D98}" type="datetimeFigureOut">
              <a:rPr lang="pt-BR" smtClean="0"/>
              <a:t>29/08/2019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572CF-54A6-40A8-A8F4-933329561B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125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B338F-BB7F-475D-B638-4B34803F7D98}" type="datetimeFigureOut">
              <a:rPr lang="pt-BR" smtClean="0"/>
              <a:t>29/08/2019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572CF-54A6-40A8-A8F4-933329561B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0672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B338F-BB7F-475D-B638-4B34803F7D98}" type="datetimeFigureOut">
              <a:rPr lang="pt-BR" smtClean="0"/>
              <a:t>29/08/2019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572CF-54A6-40A8-A8F4-933329561B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27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B338F-BB7F-475D-B638-4B34803F7D98}" type="datetimeFigureOut">
              <a:rPr lang="pt-BR" smtClean="0"/>
              <a:t>29/08/2019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572CF-54A6-40A8-A8F4-933329561B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7530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B338F-BB7F-475D-B638-4B34803F7D98}" type="datetimeFigureOut">
              <a:rPr lang="pt-BR" smtClean="0"/>
              <a:t>29/08/2019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572CF-54A6-40A8-A8F4-933329561B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8545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B338F-BB7F-475D-B638-4B34803F7D98}" type="datetimeFigureOut">
              <a:rPr lang="pt-BR" smtClean="0"/>
              <a:t>29/08/2019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572CF-54A6-40A8-A8F4-933329561B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177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B338F-BB7F-475D-B638-4B34803F7D98}" type="datetimeFigureOut">
              <a:rPr lang="pt-BR" smtClean="0"/>
              <a:t>29/08/2019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572CF-54A6-40A8-A8F4-933329561B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0823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B338F-BB7F-475D-B638-4B34803F7D98}" type="datetimeFigureOut">
              <a:rPr lang="pt-BR" smtClean="0"/>
              <a:t>29/08/2019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572CF-54A6-40A8-A8F4-933329561B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111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B338F-BB7F-475D-B638-4B34803F7D98}" type="datetimeFigureOut">
              <a:rPr lang="pt-BR" smtClean="0"/>
              <a:t>29/08/2019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572CF-54A6-40A8-A8F4-933329561B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40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564154"/>
              </p:ext>
            </p:extLst>
          </p:nvPr>
        </p:nvGraphicFramePr>
        <p:xfrm>
          <a:off x="395536" y="191140"/>
          <a:ext cx="3050540" cy="1374293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50800" dir="5400000" algn="ctr" rotWithShape="0">
                    <a:schemeClr val="accent1"/>
                  </a:outerShdw>
                </a:effectLst>
                <a:tableStyleId>{5C22544A-7EE6-4342-B048-85BDC9FD1C3A}</a:tableStyleId>
              </a:tblPr>
              <a:tblGrid>
                <a:gridCol w="878840"/>
                <a:gridCol w="361950"/>
                <a:gridCol w="361950"/>
                <a:gridCol w="361950"/>
                <a:gridCol w="361950"/>
                <a:gridCol w="361950"/>
                <a:gridCol w="361950"/>
              </a:tblGrid>
              <a:tr h="0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SUMULA - FBFM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082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RODADA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PLACAR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8299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TIME </a:t>
                      </a:r>
                      <a:r>
                        <a:rPr lang="pt-BR" sz="1000" dirty="0" smtClean="0">
                          <a:effectLst/>
                        </a:rPr>
                        <a:t>A</a:t>
                      </a:r>
                      <a:endParaRPr lang="pt-B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</a:rPr>
                        <a:t>X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TIME </a:t>
                      </a:r>
                      <a:r>
                        <a:rPr lang="pt-BR" sz="1000" dirty="0" smtClean="0">
                          <a:effectLst/>
                        </a:rPr>
                        <a:t>B</a:t>
                      </a:r>
                      <a:endParaRPr lang="pt-B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0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GOLS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4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4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7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8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9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7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8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9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33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10424"/>
              </p:ext>
            </p:extLst>
          </p:nvPr>
        </p:nvGraphicFramePr>
        <p:xfrm>
          <a:off x="467544" y="1916832"/>
          <a:ext cx="3050540" cy="1374293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50800" dir="5400000" algn="ctr" rotWithShape="0">
                    <a:schemeClr val="accent1"/>
                  </a:outerShdw>
                </a:effectLst>
                <a:tableStyleId>{5C22544A-7EE6-4342-B048-85BDC9FD1C3A}</a:tableStyleId>
              </a:tblPr>
              <a:tblGrid>
                <a:gridCol w="878840"/>
                <a:gridCol w="361950"/>
                <a:gridCol w="361950"/>
                <a:gridCol w="361950"/>
                <a:gridCol w="361950"/>
                <a:gridCol w="361950"/>
                <a:gridCol w="361950"/>
              </a:tblGrid>
              <a:tr h="0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SUMULA - FBFM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082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RODADA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PLACAR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8299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TIME </a:t>
                      </a:r>
                      <a:r>
                        <a:rPr lang="pt-BR" sz="1000" dirty="0" smtClean="0">
                          <a:effectLst/>
                        </a:rPr>
                        <a:t>A</a:t>
                      </a:r>
                      <a:endParaRPr lang="pt-B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</a:rPr>
                        <a:t>X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TIME B</a:t>
                      </a:r>
                      <a:endParaRPr lang="pt-B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0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GOLS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4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4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7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8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9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7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8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9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33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674773"/>
              </p:ext>
            </p:extLst>
          </p:nvPr>
        </p:nvGraphicFramePr>
        <p:xfrm>
          <a:off x="467544" y="3645024"/>
          <a:ext cx="3050540" cy="1374293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50800" dir="5400000" algn="ctr" rotWithShape="0">
                    <a:schemeClr val="accent1"/>
                  </a:outerShdw>
                </a:effectLst>
                <a:tableStyleId>{5C22544A-7EE6-4342-B048-85BDC9FD1C3A}</a:tableStyleId>
              </a:tblPr>
              <a:tblGrid>
                <a:gridCol w="878840"/>
                <a:gridCol w="361950"/>
                <a:gridCol w="361950"/>
                <a:gridCol w="361950"/>
                <a:gridCol w="361950"/>
                <a:gridCol w="361950"/>
                <a:gridCol w="361950"/>
              </a:tblGrid>
              <a:tr h="0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SUMULA - FBFM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082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RODADA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PLACAR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8299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TIME </a:t>
                      </a:r>
                      <a:r>
                        <a:rPr lang="pt-BR" sz="1000" dirty="0" smtClean="0">
                          <a:effectLst/>
                        </a:rPr>
                        <a:t>A</a:t>
                      </a:r>
                      <a:endParaRPr lang="pt-B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</a:rPr>
                        <a:t>X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TIME B</a:t>
                      </a:r>
                      <a:endParaRPr lang="pt-B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0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GOLS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4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4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7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8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9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7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8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9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33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889109"/>
              </p:ext>
            </p:extLst>
          </p:nvPr>
        </p:nvGraphicFramePr>
        <p:xfrm>
          <a:off x="4860032" y="152200"/>
          <a:ext cx="3050540" cy="1394996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50800" dir="5400000" algn="ctr" rotWithShape="0">
                    <a:schemeClr val="accent1"/>
                  </a:outerShdw>
                </a:effectLst>
                <a:tableStyleId>{5C22544A-7EE6-4342-B048-85BDC9FD1C3A}</a:tableStyleId>
              </a:tblPr>
              <a:tblGrid>
                <a:gridCol w="878840"/>
                <a:gridCol w="361950"/>
                <a:gridCol w="361950"/>
                <a:gridCol w="361950"/>
                <a:gridCol w="361950"/>
                <a:gridCol w="361950"/>
                <a:gridCol w="361950"/>
              </a:tblGrid>
              <a:tr h="218696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SUMULA - FBFM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082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RODADA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PLACAR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8299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TIME </a:t>
                      </a:r>
                      <a:r>
                        <a:rPr lang="pt-BR" sz="1000" dirty="0" smtClean="0">
                          <a:effectLst/>
                        </a:rPr>
                        <a:t>A</a:t>
                      </a:r>
                      <a:endParaRPr lang="pt-B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</a:rPr>
                        <a:t>X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TIME B</a:t>
                      </a:r>
                      <a:endParaRPr lang="pt-B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0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GOLS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4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4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7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8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9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7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8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9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33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770136"/>
              </p:ext>
            </p:extLst>
          </p:nvPr>
        </p:nvGraphicFramePr>
        <p:xfrm>
          <a:off x="4860032" y="1916832"/>
          <a:ext cx="3050540" cy="1374293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50800" dir="5400000" algn="ctr" rotWithShape="0">
                    <a:schemeClr val="accent1"/>
                  </a:outerShdw>
                </a:effectLst>
                <a:tableStyleId>{5C22544A-7EE6-4342-B048-85BDC9FD1C3A}</a:tableStyleId>
              </a:tblPr>
              <a:tblGrid>
                <a:gridCol w="878840"/>
                <a:gridCol w="361950"/>
                <a:gridCol w="361950"/>
                <a:gridCol w="361950"/>
                <a:gridCol w="361950"/>
                <a:gridCol w="361950"/>
                <a:gridCol w="361950"/>
              </a:tblGrid>
              <a:tr h="0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SUMULA - FBFM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082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RODADA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PLACAR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8299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TIME </a:t>
                      </a:r>
                      <a:r>
                        <a:rPr lang="pt-BR" sz="1000" dirty="0" smtClean="0">
                          <a:effectLst/>
                        </a:rPr>
                        <a:t>A</a:t>
                      </a:r>
                      <a:endParaRPr lang="pt-B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</a:rPr>
                        <a:t>X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TIME B</a:t>
                      </a:r>
                      <a:endParaRPr lang="pt-B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0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GOLS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4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4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7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8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9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7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8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9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33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368741"/>
              </p:ext>
            </p:extLst>
          </p:nvPr>
        </p:nvGraphicFramePr>
        <p:xfrm>
          <a:off x="4932040" y="3645024"/>
          <a:ext cx="3050540" cy="1374293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50800" dir="5400000" algn="ctr" rotWithShape="0">
                    <a:schemeClr val="accent1"/>
                  </a:outerShdw>
                </a:effectLst>
                <a:tableStyleId>{5C22544A-7EE6-4342-B048-85BDC9FD1C3A}</a:tableStyleId>
              </a:tblPr>
              <a:tblGrid>
                <a:gridCol w="878840"/>
                <a:gridCol w="361950"/>
                <a:gridCol w="361950"/>
                <a:gridCol w="361950"/>
                <a:gridCol w="361950"/>
                <a:gridCol w="361950"/>
                <a:gridCol w="361950"/>
              </a:tblGrid>
              <a:tr h="0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SUMULA - FBFM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082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RODADA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PLACAR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8299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TIME </a:t>
                      </a:r>
                      <a:r>
                        <a:rPr lang="pt-BR" sz="1000" dirty="0" smtClean="0">
                          <a:effectLst/>
                        </a:rPr>
                        <a:t>A</a:t>
                      </a:r>
                      <a:endParaRPr lang="pt-B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</a:rPr>
                        <a:t>X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TIME B</a:t>
                      </a:r>
                      <a:endParaRPr lang="pt-B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0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GOLS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4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4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7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8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9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7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8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9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33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002533"/>
              </p:ext>
            </p:extLst>
          </p:nvPr>
        </p:nvGraphicFramePr>
        <p:xfrm>
          <a:off x="467544" y="5301208"/>
          <a:ext cx="3050540" cy="1374293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50800" dir="5400000" algn="ctr" rotWithShape="0">
                    <a:schemeClr val="accent1"/>
                  </a:outerShdw>
                </a:effectLst>
                <a:tableStyleId>{5C22544A-7EE6-4342-B048-85BDC9FD1C3A}</a:tableStyleId>
              </a:tblPr>
              <a:tblGrid>
                <a:gridCol w="878840"/>
                <a:gridCol w="361950"/>
                <a:gridCol w="361950"/>
                <a:gridCol w="361950"/>
                <a:gridCol w="361950"/>
                <a:gridCol w="361950"/>
                <a:gridCol w="361950"/>
              </a:tblGrid>
              <a:tr h="0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SUMULA - FBFM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082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RODADA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PLACAR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8299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TIME </a:t>
                      </a:r>
                      <a:r>
                        <a:rPr lang="pt-BR" sz="1000" dirty="0" smtClean="0">
                          <a:effectLst/>
                        </a:rPr>
                        <a:t>A</a:t>
                      </a:r>
                      <a:endParaRPr lang="pt-B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</a:rPr>
                        <a:t>X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TIME B</a:t>
                      </a:r>
                      <a:endParaRPr lang="pt-B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0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GOLS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4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4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7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8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9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7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8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9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33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476288"/>
              </p:ext>
            </p:extLst>
          </p:nvPr>
        </p:nvGraphicFramePr>
        <p:xfrm>
          <a:off x="4932040" y="5301208"/>
          <a:ext cx="3050540" cy="1374293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50800" dir="5400000" algn="ctr" rotWithShape="0">
                    <a:schemeClr val="accent1"/>
                  </a:outerShdw>
                </a:effectLst>
                <a:tableStyleId>{5C22544A-7EE6-4342-B048-85BDC9FD1C3A}</a:tableStyleId>
              </a:tblPr>
              <a:tblGrid>
                <a:gridCol w="878840"/>
                <a:gridCol w="361950"/>
                <a:gridCol w="361950"/>
                <a:gridCol w="361950"/>
                <a:gridCol w="361950"/>
                <a:gridCol w="361950"/>
                <a:gridCol w="361950"/>
              </a:tblGrid>
              <a:tr h="0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SUMULA - FBFM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082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RODADA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PLACAR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8299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TIME </a:t>
                      </a:r>
                      <a:r>
                        <a:rPr lang="pt-BR" sz="1000" dirty="0" smtClean="0">
                          <a:effectLst/>
                        </a:rPr>
                        <a:t>A</a:t>
                      </a:r>
                      <a:endParaRPr lang="pt-B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</a:rPr>
                        <a:t>X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TIME B</a:t>
                      </a:r>
                      <a:endParaRPr lang="pt-B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0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GOLS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3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4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4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5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7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8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9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effectLst/>
                        </a:rPr>
                        <a:t>7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8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9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33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11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12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416" y="6407788"/>
            <a:ext cx="368721" cy="323426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87" y="2989735"/>
            <a:ext cx="368721" cy="323426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243020"/>
            <a:ext cx="368721" cy="323426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7" y="2989735"/>
            <a:ext cx="368721" cy="323426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417" y="4746875"/>
            <a:ext cx="368721" cy="323426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70" y="4746875"/>
            <a:ext cx="368721" cy="323426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69" y="6403059"/>
            <a:ext cx="368721" cy="323426"/>
          </a:xfrm>
          <a:prstGeom prst="rect">
            <a:avLst/>
          </a:prstGeom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19" y="1243020"/>
            <a:ext cx="368721" cy="32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8590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280</Words>
  <Application>Microsoft Office PowerPoint</Application>
  <PresentationFormat>Apresentação na tela (4:3)</PresentationFormat>
  <Paragraphs>256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Company>Câmara dos Deputados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cd</dc:creator>
  <cp:lastModifiedBy>cd</cp:lastModifiedBy>
  <cp:revision>5</cp:revision>
  <cp:lastPrinted>2019-01-22T18:16:14Z</cp:lastPrinted>
  <dcterms:created xsi:type="dcterms:W3CDTF">2019-01-22T18:05:17Z</dcterms:created>
  <dcterms:modified xsi:type="dcterms:W3CDTF">2019-08-29T13:08:10Z</dcterms:modified>
</cp:coreProperties>
</file>