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3" r:id="rId4"/>
    <p:sldId id="262" r:id="rId5"/>
    <p:sldId id="264" r:id="rId6"/>
    <p:sldId id="261" r:id="rId7"/>
    <p:sldId id="258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73" r:id="rId17"/>
    <p:sldId id="274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4D0351-6492-4C05-AA7D-C3AAE7CB205D}" v="46" dt="2022-01-07T12:55:49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Ricardo Almeida" userId="92d2b84d4786c660" providerId="LiveId" clId="{214D0351-6492-4C05-AA7D-C3AAE7CB205D}"/>
    <pc:docChg chg="undo custSel addSld delSld modSld sldOrd modMainMaster">
      <pc:chgData name="José Ricardo Almeida" userId="92d2b84d4786c660" providerId="LiveId" clId="{214D0351-6492-4C05-AA7D-C3AAE7CB205D}" dt="2022-01-07T12:55:49.525" v="246"/>
      <pc:docMkLst>
        <pc:docMk/>
      </pc:docMkLst>
      <pc:sldChg chg="addSp delSp modSp mod modTransition setBg">
        <pc:chgData name="José Ricardo Almeida" userId="92d2b84d4786c660" providerId="LiveId" clId="{214D0351-6492-4C05-AA7D-C3AAE7CB205D}" dt="2022-01-07T12:55:49.525" v="246"/>
        <pc:sldMkLst>
          <pc:docMk/>
          <pc:sldMk cId="1344559043" sldId="256"/>
        </pc:sldMkLst>
        <pc:spChg chg="mod">
          <ac:chgData name="José Ricardo Almeida" userId="92d2b84d4786c660" providerId="LiveId" clId="{214D0351-6492-4C05-AA7D-C3AAE7CB205D}" dt="2022-01-07T12:27:44.673" v="122" actId="6549"/>
          <ac:spMkLst>
            <pc:docMk/>
            <pc:sldMk cId="1344559043" sldId="256"/>
            <ac:spMk id="5" creationId="{7ACD2425-34DC-4C8A-AB0E-428E549CBF59}"/>
          </ac:spMkLst>
        </pc:spChg>
        <pc:spChg chg="del">
          <ac:chgData name="José Ricardo Almeida" userId="92d2b84d4786c660" providerId="LiveId" clId="{214D0351-6492-4C05-AA7D-C3AAE7CB205D}" dt="2022-01-07T12:06:01.941" v="17" actId="26606"/>
          <ac:spMkLst>
            <pc:docMk/>
            <pc:sldMk cId="1344559043" sldId="256"/>
            <ac:spMk id="7" creationId="{12839A1C-34CB-4C3C-8531-CA67525FDE9E}"/>
          </ac:spMkLst>
        </pc:spChg>
        <pc:spChg chg="del">
          <ac:chgData name="José Ricardo Almeida" userId="92d2b84d4786c660" providerId="LiveId" clId="{214D0351-6492-4C05-AA7D-C3AAE7CB205D}" dt="2022-01-07T12:06:01.941" v="17" actId="26606"/>
          <ac:spMkLst>
            <pc:docMk/>
            <pc:sldMk cId="1344559043" sldId="256"/>
            <ac:spMk id="9" creationId="{FAC94EAF-F7F7-4727-AE69-A7036B4A5122}"/>
          </ac:spMkLst>
        </pc:spChg>
        <pc:spChg chg="add">
          <ac:chgData name="José Ricardo Almeida" userId="92d2b84d4786c660" providerId="LiveId" clId="{214D0351-6492-4C05-AA7D-C3AAE7CB205D}" dt="2022-01-07T12:06:01.941" v="17" actId="26606"/>
          <ac:spMkLst>
            <pc:docMk/>
            <pc:sldMk cId="1344559043" sldId="256"/>
            <ac:spMk id="14" creationId="{2FE8DED1-24FF-4A79-873B-ECE3ABE73035}"/>
          </ac:spMkLst>
        </pc:spChg>
        <pc:spChg chg="add">
          <ac:chgData name="José Ricardo Almeida" userId="92d2b84d4786c660" providerId="LiveId" clId="{214D0351-6492-4C05-AA7D-C3AAE7CB205D}" dt="2022-01-07T12:06:01.941" v="17" actId="26606"/>
          <ac:spMkLst>
            <pc:docMk/>
            <pc:sldMk cId="1344559043" sldId="256"/>
            <ac:spMk id="16" creationId="{0AA6A048-501A-4387-906B-B8A8543E7B11}"/>
          </ac:spMkLst>
        </pc:spChg>
      </pc:sldChg>
      <pc:sldChg chg="addSp delSp modSp mod modTransition setBg setClrOvrMap">
        <pc:chgData name="José Ricardo Almeida" userId="92d2b84d4786c660" providerId="LiveId" clId="{214D0351-6492-4C05-AA7D-C3AAE7CB205D}" dt="2022-01-07T12:53:15.777" v="243"/>
        <pc:sldMkLst>
          <pc:docMk/>
          <pc:sldMk cId="1782528855" sldId="258"/>
        </pc:sldMkLst>
        <pc:spChg chg="mod">
          <ac:chgData name="José Ricardo Almeida" userId="92d2b84d4786c660" providerId="LiveId" clId="{214D0351-6492-4C05-AA7D-C3AAE7CB205D}" dt="2022-01-07T12:10:05.708" v="39" actId="26606"/>
          <ac:spMkLst>
            <pc:docMk/>
            <pc:sldMk cId="1782528855" sldId="258"/>
            <ac:spMk id="2" creationId="{03395DA4-4F14-486E-8958-8B9FEA7FF941}"/>
          </ac:spMkLst>
        </pc:spChg>
        <pc:spChg chg="mod">
          <ac:chgData name="José Ricardo Almeida" userId="92d2b84d4786c660" providerId="LiveId" clId="{214D0351-6492-4C05-AA7D-C3AAE7CB205D}" dt="2022-01-07T12:34:56.938" v="151" actId="1076"/>
          <ac:spMkLst>
            <pc:docMk/>
            <pc:sldMk cId="1782528855" sldId="258"/>
            <ac:spMk id="4" creationId="{30145769-F966-41E3-8723-31FF57AB6F8A}"/>
          </ac:spMkLst>
        </pc:spChg>
        <pc:spChg chg="del">
          <ac:chgData name="José Ricardo Almeida" userId="92d2b84d4786c660" providerId="LiveId" clId="{214D0351-6492-4C05-AA7D-C3AAE7CB205D}" dt="2022-01-07T12:06:22.443" v="21" actId="26606"/>
          <ac:spMkLst>
            <pc:docMk/>
            <pc:sldMk cId="1782528855" sldId="258"/>
            <ac:spMk id="70" creationId="{E446B7E6-8568-417F-959E-DB3D1E70F648}"/>
          </ac:spMkLst>
        </pc:spChg>
        <pc:spChg chg="del">
          <ac:chgData name="José Ricardo Almeida" userId="92d2b84d4786c660" providerId="LiveId" clId="{214D0351-6492-4C05-AA7D-C3AAE7CB205D}" dt="2022-01-07T12:06:22.443" v="21" actId="26606"/>
          <ac:spMkLst>
            <pc:docMk/>
            <pc:sldMk cId="1782528855" sldId="258"/>
            <ac:spMk id="72" creationId="{AFB83730-58A8-42CA-90B3-5D5D2D1B00BC}"/>
          </ac:spMkLst>
        </pc:spChg>
        <pc:spChg chg="add del">
          <ac:chgData name="José Ricardo Almeida" userId="92d2b84d4786c660" providerId="LiveId" clId="{214D0351-6492-4C05-AA7D-C3AAE7CB205D}" dt="2022-01-07T12:07:32.522" v="27" actId="26606"/>
          <ac:spMkLst>
            <pc:docMk/>
            <pc:sldMk cId="1782528855" sldId="258"/>
            <ac:spMk id="77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7:32.522" v="27" actId="26606"/>
          <ac:spMkLst>
            <pc:docMk/>
            <pc:sldMk cId="1782528855" sldId="258"/>
            <ac:spMk id="79" creationId="{54047A07-72EC-41BC-A55F-C264F639FB20}"/>
          </ac:spMkLst>
        </pc:spChg>
        <pc:spChg chg="add del">
          <ac:chgData name="José Ricardo Almeida" userId="92d2b84d4786c660" providerId="LiveId" clId="{214D0351-6492-4C05-AA7D-C3AAE7CB205D}" dt="2022-01-07T12:07:32.522" v="26" actId="26606"/>
          <ac:spMkLst>
            <pc:docMk/>
            <pc:sldMk cId="1782528855" sldId="258"/>
            <ac:spMk id="84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7:32.522" v="26" actId="26606"/>
          <ac:spMkLst>
            <pc:docMk/>
            <pc:sldMk cId="1782528855" sldId="258"/>
            <ac:spMk id="86" creationId="{54047A07-72EC-41BC-A55F-C264F639FB20}"/>
          </ac:spMkLst>
        </pc:spChg>
        <pc:spChg chg="add del">
          <ac:chgData name="José Ricardo Almeida" userId="92d2b84d4786c660" providerId="LiveId" clId="{214D0351-6492-4C05-AA7D-C3AAE7CB205D}" dt="2022-01-07T12:08:50.801" v="32" actId="26606"/>
          <ac:spMkLst>
            <pc:docMk/>
            <pc:sldMk cId="1782528855" sldId="258"/>
            <ac:spMk id="88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8:50.801" v="32" actId="26606"/>
          <ac:spMkLst>
            <pc:docMk/>
            <pc:sldMk cId="1782528855" sldId="258"/>
            <ac:spMk id="89" creationId="{54047A07-72EC-41BC-A55F-C264F639FB20}"/>
          </ac:spMkLst>
        </pc:spChg>
        <pc:spChg chg="add del">
          <ac:chgData name="José Ricardo Almeida" userId="92d2b84d4786c660" providerId="LiveId" clId="{214D0351-6492-4C05-AA7D-C3AAE7CB205D}" dt="2022-01-07T12:08:43.885" v="29" actId="26606"/>
          <ac:spMkLst>
            <pc:docMk/>
            <pc:sldMk cId="1782528855" sldId="258"/>
            <ac:spMk id="94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8:43.885" v="29" actId="26606"/>
          <ac:spMkLst>
            <pc:docMk/>
            <pc:sldMk cId="1782528855" sldId="258"/>
            <ac:spMk id="96" creationId="{AFB83730-58A8-42CA-90B3-5D5D2D1B00BC}"/>
          </ac:spMkLst>
        </pc:spChg>
        <pc:spChg chg="add del">
          <ac:chgData name="José Ricardo Almeida" userId="92d2b84d4786c660" providerId="LiveId" clId="{214D0351-6492-4C05-AA7D-C3AAE7CB205D}" dt="2022-01-07T12:08:50.724" v="31" actId="26606"/>
          <ac:spMkLst>
            <pc:docMk/>
            <pc:sldMk cId="1782528855" sldId="258"/>
            <ac:spMk id="98" creationId="{DFDB457D-F372-428B-A10D-41080EF9382A}"/>
          </ac:spMkLst>
        </pc:spChg>
        <pc:spChg chg="add del">
          <ac:chgData name="José Ricardo Almeida" userId="92d2b84d4786c660" providerId="LiveId" clId="{214D0351-6492-4C05-AA7D-C3AAE7CB205D}" dt="2022-01-07T12:08:50.724" v="31" actId="26606"/>
          <ac:spMkLst>
            <pc:docMk/>
            <pc:sldMk cId="1782528855" sldId="258"/>
            <ac:spMk id="99" creationId="{133F8CB7-795C-4272-9073-64D8CF97F220}"/>
          </ac:spMkLst>
        </pc:spChg>
        <pc:spChg chg="add del">
          <ac:chgData name="José Ricardo Almeida" userId="92d2b84d4786c660" providerId="LiveId" clId="{214D0351-6492-4C05-AA7D-C3AAE7CB205D}" dt="2022-01-07T12:08:50.724" v="31" actId="26606"/>
          <ac:spMkLst>
            <pc:docMk/>
            <pc:sldMk cId="1782528855" sldId="258"/>
            <ac:spMk id="100" creationId="{79277119-B941-4A45-9322-FA2BC135DE62}"/>
          </ac:spMkLst>
        </pc:spChg>
        <pc:spChg chg="add del">
          <ac:chgData name="José Ricardo Almeida" userId="92d2b84d4786c660" providerId="LiveId" clId="{214D0351-6492-4C05-AA7D-C3AAE7CB205D}" dt="2022-01-07T12:10:05.708" v="39" actId="26606"/>
          <ac:spMkLst>
            <pc:docMk/>
            <pc:sldMk cId="1782528855" sldId="258"/>
            <ac:spMk id="102" creationId="{E446B7E6-8568-417F-959E-DB3D1E70F648}"/>
          </ac:spMkLst>
        </pc:spChg>
        <pc:spChg chg="add">
          <ac:chgData name="José Ricardo Almeida" userId="92d2b84d4786c660" providerId="LiveId" clId="{214D0351-6492-4C05-AA7D-C3AAE7CB205D}" dt="2022-01-07T12:10:05.708" v="39" actId="26606"/>
          <ac:spMkLst>
            <pc:docMk/>
            <pc:sldMk cId="1782528855" sldId="258"/>
            <ac:spMk id="107" creationId="{E446B7E6-8568-417F-959E-DB3D1E70F648}"/>
          </ac:spMkLst>
        </pc:spChg>
        <pc:spChg chg="add">
          <ac:chgData name="José Ricardo Almeida" userId="92d2b84d4786c660" providerId="LiveId" clId="{214D0351-6492-4C05-AA7D-C3AAE7CB205D}" dt="2022-01-07T12:10:05.708" v="39" actId="26606"/>
          <ac:spMkLst>
            <pc:docMk/>
            <pc:sldMk cId="1782528855" sldId="258"/>
            <ac:spMk id="109" creationId="{AFB83730-58A8-42CA-90B3-5D5D2D1B00BC}"/>
          </ac:spMkLst>
        </pc:spChg>
        <pc:picChg chg="mod ord">
          <ac:chgData name="José Ricardo Almeida" userId="92d2b84d4786c660" providerId="LiveId" clId="{214D0351-6492-4C05-AA7D-C3AAE7CB205D}" dt="2022-01-07T12:10:05.708" v="39" actId="26606"/>
          <ac:picMkLst>
            <pc:docMk/>
            <pc:sldMk cId="1782528855" sldId="258"/>
            <ac:picMk id="22" creationId="{1EA044E0-28A8-43C0-BD89-3EAA01F64C99}"/>
          </ac:picMkLst>
        </pc:picChg>
      </pc:sldChg>
      <pc:sldChg chg="addSp modSp mod modTransition setBg addAnim">
        <pc:chgData name="José Ricardo Almeida" userId="92d2b84d4786c660" providerId="LiveId" clId="{214D0351-6492-4C05-AA7D-C3AAE7CB205D}" dt="2022-01-07T12:55:40.745" v="245"/>
        <pc:sldMkLst>
          <pc:docMk/>
          <pc:sldMk cId="3678814591" sldId="260"/>
        </pc:sldMkLst>
        <pc:spChg chg="mod">
          <ac:chgData name="José Ricardo Almeida" userId="92d2b84d4786c660" providerId="LiveId" clId="{214D0351-6492-4C05-AA7D-C3AAE7CB205D}" dt="2022-01-07T12:12:44.550" v="79" actId="2711"/>
          <ac:spMkLst>
            <pc:docMk/>
            <pc:sldMk cId="3678814591" sldId="260"/>
            <ac:spMk id="2" creationId="{07764987-5678-44C7-B037-3CAF5600350D}"/>
          </ac:spMkLst>
        </pc:spChg>
        <pc:spChg chg="mod">
          <ac:chgData name="José Ricardo Almeida" userId="92d2b84d4786c660" providerId="LiveId" clId="{214D0351-6492-4C05-AA7D-C3AAE7CB205D}" dt="2022-01-07T12:07:15.674" v="24" actId="14100"/>
          <ac:spMkLst>
            <pc:docMk/>
            <pc:sldMk cId="3678814591" sldId="260"/>
            <ac:spMk id="3" creationId="{CF3A3840-AA84-45CE-B1D4-165EA9A66CFF}"/>
          </ac:spMkLst>
        </pc:spChg>
        <pc:spChg chg="add">
          <ac:chgData name="José Ricardo Almeida" userId="92d2b84d4786c660" providerId="LiveId" clId="{214D0351-6492-4C05-AA7D-C3AAE7CB205D}" dt="2022-01-07T12:06:10.419" v="18" actId="26606"/>
          <ac:spMkLst>
            <pc:docMk/>
            <pc:sldMk cId="3678814591" sldId="260"/>
            <ac:spMk id="8" creationId="{2FE8DED1-24FF-4A79-873B-ECE3ABE73035}"/>
          </ac:spMkLst>
        </pc:spChg>
        <pc:spChg chg="add">
          <ac:chgData name="José Ricardo Almeida" userId="92d2b84d4786c660" providerId="LiveId" clId="{214D0351-6492-4C05-AA7D-C3AAE7CB205D}" dt="2022-01-07T12:06:10.419" v="18" actId="26606"/>
          <ac:spMkLst>
            <pc:docMk/>
            <pc:sldMk cId="3678814591" sldId="260"/>
            <ac:spMk id="10" creationId="{0AA6A048-501A-4387-906B-B8A8543E7B11}"/>
          </ac:spMkLst>
        </pc:spChg>
      </pc:sldChg>
      <pc:sldChg chg="addSp delSp modSp mod ord modTransition setBg">
        <pc:chgData name="José Ricardo Almeida" userId="92d2b84d4786c660" providerId="LiveId" clId="{214D0351-6492-4C05-AA7D-C3AAE7CB205D}" dt="2022-01-07T12:53:15.777" v="243"/>
        <pc:sldMkLst>
          <pc:docMk/>
          <pc:sldMk cId="2705284582" sldId="261"/>
        </pc:sldMkLst>
        <pc:spChg chg="mod">
          <ac:chgData name="José Ricardo Almeida" userId="92d2b84d4786c660" providerId="LiveId" clId="{214D0351-6492-4C05-AA7D-C3AAE7CB205D}" dt="2022-01-07T12:09:40.963" v="37" actId="26606"/>
          <ac:spMkLst>
            <pc:docMk/>
            <pc:sldMk cId="2705284582" sldId="261"/>
            <ac:spMk id="2" creationId="{03395DA4-4F14-486E-8958-8B9FEA7FF941}"/>
          </ac:spMkLst>
        </pc:spChg>
        <pc:spChg chg="mod">
          <ac:chgData name="José Ricardo Almeida" userId="92d2b84d4786c660" providerId="LiveId" clId="{214D0351-6492-4C05-AA7D-C3AAE7CB205D}" dt="2022-01-07T12:47:06.194" v="225" actId="6549"/>
          <ac:spMkLst>
            <pc:docMk/>
            <pc:sldMk cId="2705284582" sldId="261"/>
            <ac:spMk id="4" creationId="{30145769-F966-41E3-8723-31FF57AB6F8A}"/>
          </ac:spMkLst>
        </pc:spChg>
        <pc:spChg chg="add del">
          <ac:chgData name="José Ricardo Almeida" userId="92d2b84d4786c660" providerId="LiveId" clId="{214D0351-6492-4C05-AA7D-C3AAE7CB205D}" dt="2022-01-07T12:09:40.963" v="38" actId="26606"/>
          <ac:spMkLst>
            <pc:docMk/>
            <pc:sldMk cId="2705284582" sldId="261"/>
            <ac:spMk id="70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9:40.963" v="38" actId="26606"/>
          <ac:spMkLst>
            <pc:docMk/>
            <pc:sldMk cId="2705284582" sldId="261"/>
            <ac:spMk id="72" creationId="{AFB83730-58A8-42CA-90B3-5D5D2D1B00BC}"/>
          </ac:spMkLst>
        </pc:spChg>
        <pc:spChg chg="add del">
          <ac:chgData name="José Ricardo Almeida" userId="92d2b84d4786c660" providerId="LiveId" clId="{214D0351-6492-4C05-AA7D-C3AAE7CB205D}" dt="2022-01-07T12:09:40.963" v="37" actId="26606"/>
          <ac:spMkLst>
            <pc:docMk/>
            <pc:sldMk cId="2705284582" sldId="261"/>
            <ac:spMk id="77" creationId="{E446B7E6-8568-417F-959E-DB3D1E70F648}"/>
          </ac:spMkLst>
        </pc:spChg>
        <pc:spChg chg="add">
          <ac:chgData name="José Ricardo Almeida" userId="92d2b84d4786c660" providerId="LiveId" clId="{214D0351-6492-4C05-AA7D-C3AAE7CB205D}" dt="2022-01-07T12:09:40.963" v="38" actId="26606"/>
          <ac:spMkLst>
            <pc:docMk/>
            <pc:sldMk cId="2705284582" sldId="261"/>
            <ac:spMk id="79" creationId="{AFB83730-58A8-42CA-90B3-5D5D2D1B00BC}"/>
          </ac:spMkLst>
        </pc:spChg>
        <pc:spChg chg="add">
          <ac:chgData name="José Ricardo Almeida" userId="92d2b84d4786c660" providerId="LiveId" clId="{214D0351-6492-4C05-AA7D-C3AAE7CB205D}" dt="2022-01-07T12:09:40.963" v="38" actId="26606"/>
          <ac:spMkLst>
            <pc:docMk/>
            <pc:sldMk cId="2705284582" sldId="261"/>
            <ac:spMk id="80" creationId="{E446B7E6-8568-417F-959E-DB3D1E70F648}"/>
          </ac:spMkLst>
        </pc:spChg>
        <pc:picChg chg="mod ord">
          <ac:chgData name="José Ricardo Almeida" userId="92d2b84d4786c660" providerId="LiveId" clId="{214D0351-6492-4C05-AA7D-C3AAE7CB205D}" dt="2022-01-07T12:09:40.963" v="37" actId="26606"/>
          <ac:picMkLst>
            <pc:docMk/>
            <pc:sldMk cId="2705284582" sldId="261"/>
            <ac:picMk id="11" creationId="{8CE58EC6-847C-44FE-B158-2C35D8009414}"/>
          </ac:picMkLst>
        </pc:picChg>
      </pc:sldChg>
      <pc:sldChg chg="modSp mod ord modTransition setBg">
        <pc:chgData name="José Ricardo Almeida" userId="92d2b84d4786c660" providerId="LiveId" clId="{214D0351-6492-4C05-AA7D-C3AAE7CB205D}" dt="2022-01-07T12:53:15.777" v="243"/>
        <pc:sldMkLst>
          <pc:docMk/>
          <pc:sldMk cId="2512353078" sldId="262"/>
        </pc:sldMkLst>
        <pc:spChg chg="mod">
          <ac:chgData name="José Ricardo Almeida" userId="92d2b84d4786c660" providerId="LiveId" clId="{214D0351-6492-4C05-AA7D-C3AAE7CB205D}" dt="2022-01-07T12:34:07.233" v="145" actId="255"/>
          <ac:spMkLst>
            <pc:docMk/>
            <pc:sldMk cId="2512353078" sldId="262"/>
            <ac:spMk id="4" creationId="{30145769-F966-41E3-8723-31FF57AB6F8A}"/>
          </ac:spMkLst>
        </pc:spChg>
      </pc:sldChg>
      <pc:sldChg chg="modSp mod ord modTransition setBg">
        <pc:chgData name="José Ricardo Almeida" userId="92d2b84d4786c660" providerId="LiveId" clId="{214D0351-6492-4C05-AA7D-C3AAE7CB205D}" dt="2022-01-07T12:53:15.777" v="243"/>
        <pc:sldMkLst>
          <pc:docMk/>
          <pc:sldMk cId="434444566" sldId="263"/>
        </pc:sldMkLst>
        <pc:spChg chg="mod">
          <ac:chgData name="José Ricardo Almeida" userId="92d2b84d4786c660" providerId="LiveId" clId="{214D0351-6492-4C05-AA7D-C3AAE7CB205D}" dt="2022-01-07T12:33:56.506" v="144" actId="255"/>
          <ac:spMkLst>
            <pc:docMk/>
            <pc:sldMk cId="434444566" sldId="263"/>
            <ac:spMk id="4" creationId="{30145769-F966-41E3-8723-31FF57AB6F8A}"/>
          </ac:spMkLst>
        </pc:spChg>
      </pc:sldChg>
      <pc:sldChg chg="modSp mod ord modTransition setBg">
        <pc:chgData name="José Ricardo Almeida" userId="92d2b84d4786c660" providerId="LiveId" clId="{214D0351-6492-4C05-AA7D-C3AAE7CB205D}" dt="2022-01-07T12:53:15.777" v="243"/>
        <pc:sldMkLst>
          <pc:docMk/>
          <pc:sldMk cId="3071409206" sldId="264"/>
        </pc:sldMkLst>
        <pc:spChg chg="mod">
          <ac:chgData name="José Ricardo Almeida" userId="92d2b84d4786c660" providerId="LiveId" clId="{214D0351-6492-4C05-AA7D-C3AAE7CB205D}" dt="2022-01-07T12:33:44.754" v="143" actId="255"/>
          <ac:spMkLst>
            <pc:docMk/>
            <pc:sldMk cId="3071409206" sldId="264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2753401399" sldId="265"/>
        </pc:sldMkLst>
        <pc:spChg chg="mod">
          <ac:chgData name="José Ricardo Almeida" userId="92d2b84d4786c660" providerId="LiveId" clId="{214D0351-6492-4C05-AA7D-C3AAE7CB205D}" dt="2022-01-07T12:35:21.543" v="156" actId="6549"/>
          <ac:spMkLst>
            <pc:docMk/>
            <pc:sldMk cId="2753401399" sldId="265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2031825645" sldId="266"/>
        </pc:sldMkLst>
        <pc:spChg chg="mod">
          <ac:chgData name="José Ricardo Almeida" userId="92d2b84d4786c660" providerId="LiveId" clId="{214D0351-6492-4C05-AA7D-C3AAE7CB205D}" dt="2022-01-07T12:35:45.627" v="159" actId="113"/>
          <ac:spMkLst>
            <pc:docMk/>
            <pc:sldMk cId="2031825645" sldId="266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4256753651" sldId="267"/>
        </pc:sldMkLst>
        <pc:spChg chg="mod">
          <ac:chgData name="José Ricardo Almeida" userId="92d2b84d4786c660" providerId="LiveId" clId="{214D0351-6492-4C05-AA7D-C3AAE7CB205D}" dt="2022-01-07T12:36:10.261" v="163" actId="2711"/>
          <ac:spMkLst>
            <pc:docMk/>
            <pc:sldMk cId="4256753651" sldId="267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2087104387" sldId="268"/>
        </pc:sldMkLst>
        <pc:spChg chg="mod">
          <ac:chgData name="José Ricardo Almeida" userId="92d2b84d4786c660" providerId="LiveId" clId="{214D0351-6492-4C05-AA7D-C3AAE7CB205D}" dt="2022-01-07T12:36:26.891" v="166" actId="113"/>
          <ac:spMkLst>
            <pc:docMk/>
            <pc:sldMk cId="2087104387" sldId="268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899324951" sldId="269"/>
        </pc:sldMkLst>
        <pc:spChg chg="mod">
          <ac:chgData name="José Ricardo Almeida" userId="92d2b84d4786c660" providerId="LiveId" clId="{214D0351-6492-4C05-AA7D-C3AAE7CB205D}" dt="2022-01-07T12:36:42.358" v="170" actId="113"/>
          <ac:spMkLst>
            <pc:docMk/>
            <pc:sldMk cId="899324951" sldId="269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1988871357" sldId="270"/>
        </pc:sldMkLst>
        <pc:spChg chg="mod">
          <ac:chgData name="José Ricardo Almeida" userId="92d2b84d4786c660" providerId="LiveId" clId="{214D0351-6492-4C05-AA7D-C3AAE7CB205D}" dt="2022-01-07T12:37:06.840" v="173" actId="113"/>
          <ac:spMkLst>
            <pc:docMk/>
            <pc:sldMk cId="1988871357" sldId="270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1465660506" sldId="271"/>
        </pc:sldMkLst>
        <pc:spChg chg="mod">
          <ac:chgData name="José Ricardo Almeida" userId="92d2b84d4786c660" providerId="LiveId" clId="{214D0351-6492-4C05-AA7D-C3AAE7CB205D}" dt="2022-01-07T12:37:37.778" v="181" actId="113"/>
          <ac:spMkLst>
            <pc:docMk/>
            <pc:sldMk cId="1465660506" sldId="271"/>
            <ac:spMk id="4" creationId="{30145769-F966-41E3-8723-31FF57AB6F8A}"/>
          </ac:spMkLst>
        </pc:spChg>
      </pc:sldChg>
      <pc:sldChg chg="modSp mod ord modTransition setBg">
        <pc:chgData name="José Ricardo Almeida" userId="92d2b84d4786c660" providerId="LiveId" clId="{214D0351-6492-4C05-AA7D-C3AAE7CB205D}" dt="2022-01-07T12:53:15.777" v="243"/>
        <pc:sldMkLst>
          <pc:docMk/>
          <pc:sldMk cId="389717798" sldId="272"/>
        </pc:sldMkLst>
        <pc:spChg chg="mod">
          <ac:chgData name="José Ricardo Almeida" userId="92d2b84d4786c660" providerId="LiveId" clId="{214D0351-6492-4C05-AA7D-C3AAE7CB205D}" dt="2022-01-07T12:37:23.384" v="177" actId="113"/>
          <ac:spMkLst>
            <pc:docMk/>
            <pc:sldMk cId="389717798" sldId="272"/>
            <ac:spMk id="4" creationId="{30145769-F966-41E3-8723-31FF57AB6F8A}"/>
          </ac:spMkLst>
        </pc:spChg>
      </pc:sldChg>
      <pc:sldChg chg="modSp mod modTransition setBg">
        <pc:chgData name="José Ricardo Almeida" userId="92d2b84d4786c660" providerId="LiveId" clId="{214D0351-6492-4C05-AA7D-C3AAE7CB205D}" dt="2022-01-07T12:53:15.777" v="243"/>
        <pc:sldMkLst>
          <pc:docMk/>
          <pc:sldMk cId="1023583535" sldId="273"/>
        </pc:sldMkLst>
        <pc:spChg chg="mod">
          <ac:chgData name="José Ricardo Almeida" userId="92d2b84d4786c660" providerId="LiveId" clId="{214D0351-6492-4C05-AA7D-C3AAE7CB205D}" dt="2022-01-07T12:37:54.930" v="185" actId="2711"/>
          <ac:spMkLst>
            <pc:docMk/>
            <pc:sldMk cId="1023583535" sldId="273"/>
            <ac:spMk id="4" creationId="{30145769-F966-41E3-8723-31FF57AB6F8A}"/>
          </ac:spMkLst>
        </pc:spChg>
      </pc:sldChg>
      <pc:sldChg chg="addSp delSp modSp mod modTransition setBg setClrOvrMap">
        <pc:chgData name="José Ricardo Almeida" userId="92d2b84d4786c660" providerId="LiveId" clId="{214D0351-6492-4C05-AA7D-C3AAE7CB205D}" dt="2022-01-07T12:53:15.777" v="243"/>
        <pc:sldMkLst>
          <pc:docMk/>
          <pc:sldMk cId="1843529114" sldId="274"/>
        </pc:sldMkLst>
        <pc:spChg chg="mod">
          <ac:chgData name="José Ricardo Almeida" userId="92d2b84d4786c660" providerId="LiveId" clId="{214D0351-6492-4C05-AA7D-C3AAE7CB205D}" dt="2022-01-07T12:01:41.041" v="2" actId="26606"/>
          <ac:spMkLst>
            <pc:docMk/>
            <pc:sldMk cId="1843529114" sldId="274"/>
            <ac:spMk id="2" creationId="{03395DA4-4F14-486E-8958-8B9FEA7FF941}"/>
          </ac:spMkLst>
        </pc:spChg>
        <pc:spChg chg="mod">
          <ac:chgData name="José Ricardo Almeida" userId="92d2b84d4786c660" providerId="LiveId" clId="{214D0351-6492-4C05-AA7D-C3AAE7CB205D}" dt="2022-01-07T12:38:21.361" v="189" actId="1076"/>
          <ac:spMkLst>
            <pc:docMk/>
            <pc:sldMk cId="1843529114" sldId="274"/>
            <ac:spMk id="4" creationId="{30145769-F966-41E3-8723-31FF57AB6F8A}"/>
          </ac:spMkLst>
        </pc:spChg>
        <pc:spChg chg="add del">
          <ac:chgData name="José Ricardo Almeida" userId="92d2b84d4786c660" providerId="LiveId" clId="{214D0351-6492-4C05-AA7D-C3AAE7CB205D}" dt="2022-01-07T12:01:41.041" v="2" actId="26606"/>
          <ac:spMkLst>
            <pc:docMk/>
            <pc:sldMk cId="1843529114" sldId="274"/>
            <ac:spMk id="70" creationId="{E446B7E6-8568-417F-959E-DB3D1E70F648}"/>
          </ac:spMkLst>
        </pc:spChg>
        <pc:spChg chg="add del">
          <ac:chgData name="José Ricardo Almeida" userId="92d2b84d4786c660" providerId="LiveId" clId="{214D0351-6492-4C05-AA7D-C3AAE7CB205D}" dt="2022-01-07T12:01:41.026" v="1" actId="26606"/>
          <ac:spMkLst>
            <pc:docMk/>
            <pc:sldMk cId="1843529114" sldId="274"/>
            <ac:spMk id="75" creationId="{133F8CB7-795C-4272-9073-64D8CF97F220}"/>
          </ac:spMkLst>
        </pc:spChg>
        <pc:spChg chg="add del">
          <ac:chgData name="José Ricardo Almeida" userId="92d2b84d4786c660" providerId="LiveId" clId="{214D0351-6492-4C05-AA7D-C3AAE7CB205D}" dt="2022-01-07T12:01:41.026" v="1" actId="26606"/>
          <ac:spMkLst>
            <pc:docMk/>
            <pc:sldMk cId="1843529114" sldId="274"/>
            <ac:spMk id="77" creationId="{79277119-B941-4A45-9322-FA2BC135DE62}"/>
          </ac:spMkLst>
        </pc:spChg>
        <pc:spChg chg="add del">
          <ac:chgData name="José Ricardo Almeida" userId="92d2b84d4786c660" providerId="LiveId" clId="{214D0351-6492-4C05-AA7D-C3AAE7CB205D}" dt="2022-01-07T12:01:41.026" v="1" actId="26606"/>
          <ac:spMkLst>
            <pc:docMk/>
            <pc:sldMk cId="1843529114" sldId="274"/>
            <ac:spMk id="79" creationId="{DFDB457D-F372-428B-A10D-41080EF9382A}"/>
          </ac:spMkLst>
        </pc:spChg>
        <pc:spChg chg="add">
          <ac:chgData name="José Ricardo Almeida" userId="92d2b84d4786c660" providerId="LiveId" clId="{214D0351-6492-4C05-AA7D-C3AAE7CB205D}" dt="2022-01-07T12:01:41.041" v="2" actId="26606"/>
          <ac:spMkLst>
            <pc:docMk/>
            <pc:sldMk cId="1843529114" sldId="274"/>
            <ac:spMk id="81" creationId="{133F8CB7-795C-4272-9073-64D8CF97F220}"/>
          </ac:spMkLst>
        </pc:spChg>
        <pc:spChg chg="add">
          <ac:chgData name="José Ricardo Almeida" userId="92d2b84d4786c660" providerId="LiveId" clId="{214D0351-6492-4C05-AA7D-C3AAE7CB205D}" dt="2022-01-07T12:01:41.041" v="2" actId="26606"/>
          <ac:spMkLst>
            <pc:docMk/>
            <pc:sldMk cId="1843529114" sldId="274"/>
            <ac:spMk id="82" creationId="{F611655D-86DD-44E5-9999-B2135809D20A}"/>
          </ac:spMkLst>
        </pc:spChg>
        <pc:spChg chg="add">
          <ac:chgData name="José Ricardo Almeida" userId="92d2b84d4786c660" providerId="LiveId" clId="{214D0351-6492-4C05-AA7D-C3AAE7CB205D}" dt="2022-01-07T12:01:41.041" v="2" actId="26606"/>
          <ac:spMkLst>
            <pc:docMk/>
            <pc:sldMk cId="1843529114" sldId="274"/>
            <ac:spMk id="83" creationId="{11443580-A880-4C5F-9EB1-FC254EC650C1}"/>
          </ac:spMkLst>
        </pc:spChg>
        <pc:picChg chg="mod">
          <ac:chgData name="José Ricardo Almeida" userId="92d2b84d4786c660" providerId="LiveId" clId="{214D0351-6492-4C05-AA7D-C3AAE7CB205D}" dt="2022-01-07T12:16:55.494" v="104" actId="1035"/>
          <ac:picMkLst>
            <pc:docMk/>
            <pc:sldMk cId="1843529114" sldId="274"/>
            <ac:picMk id="5" creationId="{FBAD7C94-E5FF-49C5-86AD-5E9266015053}"/>
          </ac:picMkLst>
        </pc:picChg>
      </pc:sldChg>
      <pc:sldChg chg="del">
        <pc:chgData name="José Ricardo Almeida" userId="92d2b84d4786c660" providerId="LiveId" clId="{214D0351-6492-4C05-AA7D-C3AAE7CB205D}" dt="2022-01-07T12:05:14.573" v="16" actId="2696"/>
        <pc:sldMkLst>
          <pc:docMk/>
          <pc:sldMk cId="1921741450" sldId="275"/>
        </pc:sldMkLst>
      </pc:sldChg>
      <pc:sldChg chg="addSp delSp modSp new mod modTransition setBg">
        <pc:chgData name="José Ricardo Almeida" userId="92d2b84d4786c660" providerId="LiveId" clId="{214D0351-6492-4C05-AA7D-C3AAE7CB205D}" dt="2022-01-07T12:53:15.777" v="243"/>
        <pc:sldMkLst>
          <pc:docMk/>
          <pc:sldMk cId="3624644823" sldId="276"/>
        </pc:sldMkLst>
        <pc:spChg chg="del">
          <ac:chgData name="José Ricardo Almeida" userId="92d2b84d4786c660" providerId="LiveId" clId="{214D0351-6492-4C05-AA7D-C3AAE7CB205D}" dt="2022-01-07T12:04:15.966" v="8" actId="478"/>
          <ac:spMkLst>
            <pc:docMk/>
            <pc:sldMk cId="3624644823" sldId="276"/>
            <ac:spMk id="2" creationId="{97FD2251-EBB3-455F-8BFE-FE77C2FC2485}"/>
          </ac:spMkLst>
        </pc:spChg>
        <pc:spChg chg="del">
          <ac:chgData name="José Ricardo Almeida" userId="92d2b84d4786c660" providerId="LiveId" clId="{214D0351-6492-4C05-AA7D-C3AAE7CB205D}" dt="2022-01-07T12:04:09.383" v="5" actId="931"/>
          <ac:spMkLst>
            <pc:docMk/>
            <pc:sldMk cId="3624644823" sldId="276"/>
            <ac:spMk id="3" creationId="{1FF2F368-93CC-47C5-A128-7CAC235CA2D9}"/>
          </ac:spMkLst>
        </pc:spChg>
        <pc:spChg chg="del">
          <ac:chgData name="José Ricardo Almeida" userId="92d2b84d4786c660" providerId="LiveId" clId="{214D0351-6492-4C05-AA7D-C3AAE7CB205D}" dt="2022-01-07T12:04:19.627" v="9" actId="478"/>
          <ac:spMkLst>
            <pc:docMk/>
            <pc:sldMk cId="3624644823" sldId="276"/>
            <ac:spMk id="4" creationId="{FAC160D5-0C2E-483C-9CDF-B4E1141C9804}"/>
          </ac:spMkLst>
        </pc:spChg>
        <pc:picChg chg="add mod">
          <ac:chgData name="José Ricardo Almeida" userId="92d2b84d4786c660" providerId="LiveId" clId="{214D0351-6492-4C05-AA7D-C3AAE7CB205D}" dt="2022-01-07T12:04:48.934" v="15" actId="26606"/>
          <ac:picMkLst>
            <pc:docMk/>
            <pc:sldMk cId="3624644823" sldId="276"/>
            <ac:picMk id="6" creationId="{683B7187-D30F-4D8E-A548-7AEAF268EEC0}"/>
          </ac:picMkLst>
        </pc:picChg>
      </pc:sldChg>
      <pc:sldMasterChg chg="modTransition setBg modSldLayout">
        <pc:chgData name="José Ricardo Almeida" userId="92d2b84d4786c660" providerId="LiveId" clId="{214D0351-6492-4C05-AA7D-C3AAE7CB205D}" dt="2022-01-07T12:53:15.777" v="243"/>
        <pc:sldMasterMkLst>
          <pc:docMk/>
          <pc:sldMasterMk cId="0" sldId="2147483648"/>
        </pc:sldMasterMkLst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49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0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1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2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3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4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5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6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7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8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59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61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63"/>
          </pc:sldLayoutMkLst>
        </pc:sldLayoutChg>
        <pc:sldLayoutChg chg="modTransition setBg">
          <pc:chgData name="José Ricardo Almeida" userId="92d2b84d4786c660" providerId="LiveId" clId="{214D0351-6492-4C05-AA7D-C3AAE7CB205D}" dt="2022-01-07T12:53:15.777" v="243"/>
          <pc:sldLayoutMkLst>
            <pc:docMk/>
            <pc:sldMasterMk cId="0" sldId="2147483648"/>
            <pc:sldLayoutMk cId="0" sldId="214748366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" name="applause.wav"/>
          </p:stSnd>
        </p:sndAc>
      </p:transition>
    </mc:Choice>
    <mc:Fallback>
      <p:transition spd="slow" advClick="0" advTm="5000">
        <p:fade/>
        <p:sndAc>
          <p:stSnd>
            <p:snd r:embed="rId1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1/7/2022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16" name="applause.wav"/>
          </p:stSnd>
        </p:sndAc>
      </p:transition>
    </mc:Choice>
    <mc:Fallback>
      <p:transition spd="slow" advClick="0" advTm="5000">
        <p:fade/>
        <p:sndAc>
          <p:stSnd>
            <p:snd r:embed="rId16" name="applause.wav"/>
          </p:stSnd>
        </p:sndAc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ACD2425-34DC-4C8A-AB0E-428E549CB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923" y="2094811"/>
            <a:ext cx="9638153" cy="2668377"/>
          </a:xfrm>
          <a:effectLst/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MVFM Produções</a:t>
            </a:r>
            <a:b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Apresenta</a:t>
            </a:r>
          </a:p>
        </p:txBody>
      </p:sp>
    </p:spTree>
    <p:extLst>
      <p:ext uri="{BB962C8B-B14F-4D97-AF65-F5344CB8AC3E}">
        <p14:creationId xmlns:p14="http://schemas.microsoft.com/office/powerpoint/2010/main" val="134455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5000">
        <p14:flash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764987-5678-44C7-B037-3CAF56003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559" y="1286935"/>
            <a:ext cx="9638153" cy="2668377"/>
          </a:xfrm>
          <a:effectLst/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3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XII CAMPEONATO BRASILEIRO INTERCLUBES DE FUTEBOL DE MESA</a:t>
            </a:r>
            <a:br>
              <a:rPr lang="pt-BR" sz="3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t-BR" sz="3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Modalidade 3 Toques</a:t>
            </a:r>
            <a:br>
              <a:rPr lang="pt-BR" sz="3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t-BR" sz="3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Belo Horizonte (DF), 17 a 19 de abril de 1992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3A3840-AA84-45CE-B1D4-165EA9A66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559" y="4837471"/>
            <a:ext cx="9638153" cy="878350"/>
          </a:xfrm>
          <a:effectLst/>
        </p:spPr>
        <p:txBody>
          <a:bodyPr>
            <a:noAutofit/>
          </a:bodyPr>
          <a:lstStyle/>
          <a:p>
            <a:pPr algn="ctr"/>
            <a:r>
              <a:rPr lang="pt-BR" sz="2400" dirty="0"/>
              <a:t>Participantes: 15 clubes dos Estados de Goiás, Minas Gerais, Rio de Janeiro e São Paulo e do Distrito Federal</a:t>
            </a:r>
          </a:p>
        </p:txBody>
      </p:sp>
    </p:spTree>
    <p:extLst>
      <p:ext uri="{BB962C8B-B14F-4D97-AF65-F5344CB8AC3E}">
        <p14:creationId xmlns:p14="http://schemas.microsoft.com/office/powerpoint/2010/main" val="3678814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8455616C-ED0E-4D93-ACEC-6954426491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081" b="2108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AAAT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982752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João 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Eduardo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, Paulo Henrique,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Falcometa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e Luís Carlos</a:t>
            </a:r>
          </a:p>
        </p:txBody>
      </p:sp>
    </p:spTree>
    <p:extLst>
      <p:ext uri="{BB962C8B-B14F-4D97-AF65-F5344CB8AC3E}">
        <p14:creationId xmlns:p14="http://schemas.microsoft.com/office/powerpoint/2010/main" val="434444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A2A4CA00-D38A-43B2-B514-679FB2A647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288" b="21288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ACFB - RJ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Maurício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Pires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Guto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e Sidney</a:t>
            </a:r>
          </a:p>
        </p:txBody>
      </p:sp>
    </p:spTree>
    <p:extLst>
      <p:ext uri="{BB962C8B-B14F-4D97-AF65-F5344CB8AC3E}">
        <p14:creationId xmlns:p14="http://schemas.microsoft.com/office/powerpoint/2010/main" val="2512353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Pessoas com uniforme posando para foto&#10;&#10;Descrição gerada automaticamente">
            <a:extLst>
              <a:ext uri="{FF2B5EF4-FFF2-40B4-BE49-F238E27FC236}">
                <a16:creationId xmlns:a16="http://schemas.microsoft.com/office/drawing/2014/main" id="{040DD135-A474-4CFA-B475-2E4965C79D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0440" b="20440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ASBAC - DF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982752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Burnier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Eduardo, Álvaro Sampaio e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Sérgio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Motta</a:t>
            </a:r>
          </a:p>
        </p:txBody>
      </p:sp>
    </p:spTree>
    <p:extLst>
      <p:ext uri="{BB962C8B-B14F-4D97-AF65-F5344CB8AC3E}">
        <p14:creationId xmlns:p14="http://schemas.microsoft.com/office/powerpoint/2010/main" val="3071409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Espaço Reservado para Imagem 10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8CE58EC6-847C-44FE-B158-2C35D80094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185" b="21185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9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ASCADE - DF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Jan, Deco,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Walber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e Antônio Carlos</a:t>
            </a:r>
          </a:p>
        </p:txBody>
      </p:sp>
    </p:spTree>
    <p:extLst>
      <p:ext uri="{BB962C8B-B14F-4D97-AF65-F5344CB8AC3E}">
        <p14:creationId xmlns:p14="http://schemas.microsoft.com/office/powerpoint/2010/main" val="2705284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2" name="Espaço Reservado para Imagem 21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1EA044E0-28A8-43C0-BD89-3EAA01F64C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2660" b="22660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109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/>
              <a:t>COTA MIL - DF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24067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José Ricardo, Paulo César e Caruso</a:t>
            </a:r>
          </a:p>
        </p:txBody>
      </p:sp>
    </p:spTree>
    <p:extLst>
      <p:ext uri="{BB962C8B-B14F-4D97-AF65-F5344CB8AC3E}">
        <p14:creationId xmlns:p14="http://schemas.microsoft.com/office/powerpoint/2010/main" val="17825288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homens posando para foto&#10;&#10;Descrição gerada automaticamente">
            <a:extLst>
              <a:ext uri="{FF2B5EF4-FFF2-40B4-BE49-F238E27FC236}">
                <a16:creationId xmlns:a16="http://schemas.microsoft.com/office/drawing/2014/main" id="{3E786124-419B-4DC0-B62D-BD09B40711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2937" b="22937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DOS OITO AOS OITENTA - SP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824067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Sérgio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Castilho,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Serginho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??? e Cristiano</a:t>
            </a:r>
          </a:p>
        </p:txBody>
      </p:sp>
    </p:spTree>
    <p:extLst>
      <p:ext uri="{BB962C8B-B14F-4D97-AF65-F5344CB8AC3E}">
        <p14:creationId xmlns:p14="http://schemas.microsoft.com/office/powerpoint/2010/main" val="2753401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65EC2CB7-2ADF-417D-96B9-D871412B67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991" b="2199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FUTRICA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766220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Luiz Henrique,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Jovanio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Marcos e Rodrigo</a:t>
            </a:r>
          </a:p>
        </p:txBody>
      </p:sp>
    </p:spTree>
    <p:extLst>
      <p:ext uri="{BB962C8B-B14F-4D97-AF65-F5344CB8AC3E}">
        <p14:creationId xmlns:p14="http://schemas.microsoft.com/office/powerpoint/2010/main" val="2031825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Pessoas em pé posando para foto&#10;&#10;Descrição gerada automaticamente">
            <a:extLst>
              <a:ext uri="{FF2B5EF4-FFF2-40B4-BE49-F238E27FC236}">
                <a16:creationId xmlns:a16="http://schemas.microsoft.com/office/drawing/2014/main" id="{853FC84D-14F6-4405-A76A-19F9608415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771" b="1977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GRÊMIO MINEIRO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Flávio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Vander e Benjamin</a:t>
            </a:r>
          </a:p>
        </p:txBody>
      </p:sp>
    </p:spTree>
    <p:extLst>
      <p:ext uri="{BB962C8B-B14F-4D97-AF65-F5344CB8AC3E}">
        <p14:creationId xmlns:p14="http://schemas.microsoft.com/office/powerpoint/2010/main" val="4256753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Homem e mulher em pé posando para foto&#10;&#10;Descrição gerada automaticamente">
            <a:extLst>
              <a:ext uri="{FF2B5EF4-FFF2-40B4-BE49-F238E27FC236}">
                <a16:creationId xmlns:a16="http://schemas.microsoft.com/office/drawing/2014/main" id="{F9C4CD66-D792-47D5-9A96-FCA7E5E216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425" b="19425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INDEPENDÊNCIA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Rubens, Gustavo “Heavy” e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Lorival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104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4AF55722-5252-4B02-80A3-5B626AF02C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771" b="1977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IPANEMA - RJ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982752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Hélio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Nogueira,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Brasil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Édson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e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Lourival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324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A9058584-A60D-43CE-8DBC-B951C33DCC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0870" b="20870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MANCHESTER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999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Márcio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, Carlos Antônio e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Flávio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Mokdeci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713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94A73349-8535-4B8B-A2D2-24CC10E453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052" b="22689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RIO - RJ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Roberto, Pereira e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Carlinhos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7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Homens posando para foto&#10;&#10;Descrição gerada automaticamente">
            <a:extLst>
              <a:ext uri="{FF2B5EF4-FFF2-40B4-BE49-F238E27FC236}">
                <a16:creationId xmlns:a16="http://schemas.microsoft.com/office/drawing/2014/main" id="{8914F77F-0DAF-493E-BB73-73A9F0E194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885" b="19885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RIO PRETO - SP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24067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Aguinaldo, Alcides e José Luís</a:t>
            </a:r>
          </a:p>
        </p:txBody>
      </p:sp>
    </p:spTree>
    <p:extLst>
      <p:ext uri="{BB962C8B-B14F-4D97-AF65-F5344CB8AC3E}">
        <p14:creationId xmlns:p14="http://schemas.microsoft.com/office/powerpoint/2010/main" val="1465660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>
            <a:extLst>
              <a:ext uri="{FF2B5EF4-FFF2-40B4-BE49-F238E27FC236}">
                <a16:creationId xmlns:a16="http://schemas.microsoft.com/office/drawing/2014/main" id="{E446B7E6-8568-417F-959E-DB3D1E7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Espaço Reservado para Imagem 4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8383BD3C-C092-4F23-9DE6-DF4B1F0381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1991" b="21991"/>
          <a:stretch/>
        </p:blipFill>
        <p:spPr>
          <a:xfrm>
            <a:off x="-1" y="-1"/>
            <a:ext cx="12192001" cy="4883281"/>
          </a:xfrm>
          <a:prstGeom prst="rect">
            <a:avLst/>
          </a:prstGeom>
        </p:spPr>
      </p:pic>
      <p:sp>
        <p:nvSpPr>
          <p:cNvPr id="72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8" y="4895558"/>
            <a:ext cx="10572000" cy="7795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TUPI - MG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788" y="5844753"/>
            <a:ext cx="10572000" cy="4330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Paulo Marcos, Sibelius, Gilson e Renato</a:t>
            </a:r>
          </a:p>
        </p:txBody>
      </p:sp>
    </p:spTree>
    <p:extLst>
      <p:ext uri="{BB962C8B-B14F-4D97-AF65-F5344CB8AC3E}">
        <p14:creationId xmlns:p14="http://schemas.microsoft.com/office/powerpoint/2010/main" val="10235835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Rectangle 76">
            <a:extLst>
              <a:ext uri="{FF2B5EF4-FFF2-40B4-BE49-F238E27FC236}">
                <a16:creationId xmlns:a16="http://schemas.microsoft.com/office/drawing/2014/main" id="{F611655D-86DD-44E5-9999-B2135809D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6">
            <a:extLst>
              <a:ext uri="{FF2B5EF4-FFF2-40B4-BE49-F238E27FC236}">
                <a16:creationId xmlns:a16="http://schemas.microsoft.com/office/drawing/2014/main" id="{11443580-A880-4C5F-9EB1-FC254EC65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395DA4-4F14-486E-8958-8B9FEA7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5151992"/>
            <a:ext cx="10930487" cy="673446"/>
          </a:xfrm>
          <a:effectLst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</a:rPr>
              <a:t>OCIDENTAL - GO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145769-F966-41E3-8723-31FF57AB6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514" y="5948308"/>
            <a:ext cx="10930487" cy="4691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kern="1200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Aécio</a:t>
            </a:r>
            <a:r>
              <a:rPr lang="en-US" sz="3200" b="1" kern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Pimentel e William</a:t>
            </a:r>
          </a:p>
        </p:txBody>
      </p:sp>
      <p:pic>
        <p:nvPicPr>
          <p:cNvPr id="5" name="Espaço Reservado para Imagem 4" descr="Logotipo, Ícone&#10;&#10;Descrição gerada automaticamente">
            <a:extLst>
              <a:ext uri="{FF2B5EF4-FFF2-40B4-BE49-F238E27FC236}">
                <a16:creationId xmlns:a16="http://schemas.microsoft.com/office/drawing/2014/main" id="{FBAD7C94-E5FF-49C5-86AD-5E92660150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192" r="1207"/>
          <a:stretch/>
        </p:blipFill>
        <p:spPr>
          <a:xfrm>
            <a:off x="619599" y="440507"/>
            <a:ext cx="3618998" cy="4074672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843529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 descr="Uma imagem contendo no interior, pessoa, mesa, homem&#10;&#10;Descrição gerada automaticamente">
            <a:extLst>
              <a:ext uri="{FF2B5EF4-FFF2-40B4-BE49-F238E27FC236}">
                <a16:creationId xmlns:a16="http://schemas.microsoft.com/office/drawing/2014/main" id="{683B7187-D30F-4D8E-A548-7AEAF268EE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859" b="67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448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5000">
        <p15:prstTrans prst="curtains"/>
        <p:sndAc>
          <p:stSnd>
            <p:snd r:embed="rId2" name="applause.wav"/>
          </p:stSnd>
        </p:sndAc>
      </p:transition>
    </mc:Choice>
    <mc:Fallback>
      <p:transition spd="slow" advClick="0" advTm="5000">
        <p:fade/>
        <p:sndAc>
          <p:stSnd>
            <p:snd r:embed="rId2" name="applaus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TM03457503[[fn=Citável]]</Template>
  <TotalTime>128</TotalTime>
  <Words>212</Words>
  <Application>Microsoft Office PowerPoint</Application>
  <PresentationFormat>Widescreen</PresentationFormat>
  <Paragraphs>33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Cambria</vt:lpstr>
      <vt:lpstr>Century Gothic</vt:lpstr>
      <vt:lpstr>Wingdings 2</vt:lpstr>
      <vt:lpstr>Citável</vt:lpstr>
      <vt:lpstr>MVFM Produções  Apresenta</vt:lpstr>
      <vt:lpstr>XII CAMPEONATO BRASILEIRO INTERCLUBES DE FUTEBOL DE MESA Modalidade 3 Toques Belo Horizonte (DF), 17 a 19 de abril de 1992</vt:lpstr>
      <vt:lpstr>AAAT - MG</vt:lpstr>
      <vt:lpstr>ACFB - RJ</vt:lpstr>
      <vt:lpstr>ASBAC - DF</vt:lpstr>
      <vt:lpstr>ASCADE - DF</vt:lpstr>
      <vt:lpstr>COTA MIL - DF</vt:lpstr>
      <vt:lpstr>DOS OITO AOS OITENTA - SP</vt:lpstr>
      <vt:lpstr>FUTRICA - MG</vt:lpstr>
      <vt:lpstr>GRÊMIO MINEIRO - MG</vt:lpstr>
      <vt:lpstr>INDEPENDÊNCIA - MG</vt:lpstr>
      <vt:lpstr>IPANEMA - RJ</vt:lpstr>
      <vt:lpstr>MANCHESTER - MG</vt:lpstr>
      <vt:lpstr>RIO - RJ</vt:lpstr>
      <vt:lpstr>RIO PRETO - SP</vt:lpstr>
      <vt:lpstr>TUPI - MG</vt:lpstr>
      <vt:lpstr>OCIDENTAL - GO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MVFM Produções Apresenta</dc:title>
  <dc:creator>José Ricardo Almeida</dc:creator>
  <cp:lastModifiedBy>José Ricardo Almeida</cp:lastModifiedBy>
  <cp:revision>1</cp:revision>
  <dcterms:created xsi:type="dcterms:W3CDTF">2022-01-07T10:45:49Z</dcterms:created>
  <dcterms:modified xsi:type="dcterms:W3CDTF">2022-01-07T12:55:54Z</dcterms:modified>
</cp:coreProperties>
</file>